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sldIdLst>
    <p:sldId id="267" r:id="rId5"/>
    <p:sldId id="279" r:id="rId6"/>
    <p:sldId id="280" r:id="rId7"/>
    <p:sldId id="282" r:id="rId8"/>
    <p:sldId id="283" r:id="rId9"/>
    <p:sldId id="284" r:id="rId10"/>
    <p:sldId id="285" r:id="rId11"/>
    <p:sldId id="287" r:id="rId12"/>
    <p:sldId id="288" r:id="rId13"/>
    <p:sldId id="28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BF75"/>
    <a:srgbClr val="769B70"/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5" autoAdjust="0"/>
    <p:restoredTop sz="94660"/>
  </p:normalViewPr>
  <p:slideViewPr>
    <p:cSldViewPr snapToGrid="0">
      <p:cViewPr>
        <p:scale>
          <a:sx n="66" d="100"/>
          <a:sy n="66" d="100"/>
        </p:scale>
        <p:origin x="1506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B0BC3F-D07D-44CA-904C-BEBC25998026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67CD49CF-0A4E-4149-BC6A-86949E6A056A}">
      <dgm:prSet/>
      <dgm:spPr/>
      <dgm:t>
        <a:bodyPr/>
        <a:lstStyle/>
        <a:p>
          <a:pPr algn="ctr">
            <a:defRPr cap="all"/>
          </a:pPr>
          <a:r>
            <a:rPr lang="en-US" dirty="0" smtClean="0"/>
            <a:t>Offer alternatives</a:t>
          </a:r>
          <a:endParaRPr lang="en-US" dirty="0"/>
        </a:p>
      </dgm:t>
    </dgm:pt>
    <dgm:pt modelId="{673EDA48-8C2A-405A-8187-E6A983B02E86}" type="parTrans" cxnId="{5680A39A-920B-4365-80F2-83C52929D876}">
      <dgm:prSet/>
      <dgm:spPr/>
      <dgm:t>
        <a:bodyPr/>
        <a:lstStyle/>
        <a:p>
          <a:endParaRPr lang="en-US"/>
        </a:p>
      </dgm:t>
    </dgm:pt>
    <dgm:pt modelId="{A8488D65-9B06-4B08-BC65-DD5346B292EE}" type="sibTrans" cxnId="{5680A39A-920B-4365-80F2-83C52929D876}">
      <dgm:prSet phldrT="01" phldr="0"/>
      <dgm:spPr/>
      <dgm:t>
        <a:bodyPr/>
        <a:lstStyle/>
        <a:p>
          <a:endParaRPr lang="en-US" dirty="0"/>
        </a:p>
      </dgm:t>
    </dgm:pt>
    <dgm:pt modelId="{B5DD5208-4637-426D-BFAE-33D99341ADAC}">
      <dgm:prSet/>
      <dgm:spPr/>
      <dgm:t>
        <a:bodyPr/>
        <a:lstStyle/>
        <a:p>
          <a:pPr algn="ctr">
            <a:defRPr cap="all"/>
          </a:pPr>
          <a:r>
            <a:rPr lang="en-US" dirty="0" smtClean="0"/>
            <a:t>Reward improvement</a:t>
          </a:r>
          <a:endParaRPr lang="en-US" dirty="0"/>
        </a:p>
      </dgm:t>
    </dgm:pt>
    <dgm:pt modelId="{93453891-DEB0-4436-BDD0-73822E67ADBC}" type="sibTrans" cxnId="{2A19BE6B-9C13-490F-B263-63E6E365D71D}">
      <dgm:prSet/>
      <dgm:spPr/>
      <dgm:t>
        <a:bodyPr/>
        <a:lstStyle/>
        <a:p>
          <a:endParaRPr lang="en-US"/>
        </a:p>
      </dgm:t>
    </dgm:pt>
    <dgm:pt modelId="{92E074A9-CF65-48C6-97AB-D019C30179D1}" type="parTrans" cxnId="{2A19BE6B-9C13-490F-B263-63E6E365D71D}">
      <dgm:prSet/>
      <dgm:spPr/>
      <dgm:t>
        <a:bodyPr/>
        <a:lstStyle/>
        <a:p>
          <a:endParaRPr lang="en-US"/>
        </a:p>
      </dgm:t>
    </dgm:pt>
    <dgm:pt modelId="{F18B4EE3-2A45-4F35-B4D3-054023A2EB8A}">
      <dgm:prSet/>
      <dgm:spPr/>
      <dgm:t>
        <a:bodyPr/>
        <a:lstStyle/>
        <a:p>
          <a:pPr algn="ctr">
            <a:defRPr cap="all"/>
          </a:pPr>
          <a:r>
            <a:rPr lang="en-US" dirty="0" smtClean="0"/>
            <a:t>Gamify ecology</a:t>
          </a:r>
        </a:p>
      </dgm:t>
    </dgm:pt>
    <dgm:pt modelId="{491A9B3E-2CE5-4F91-8578-CEEC120F9B78}" type="sibTrans" cxnId="{5EA1183A-E4C6-4CDC-B1D0-ABB9ABFE185E}">
      <dgm:prSet phldrT="03" phldr="0"/>
      <dgm:spPr/>
      <dgm:t>
        <a:bodyPr/>
        <a:lstStyle/>
        <a:p>
          <a:endParaRPr lang="en-US" dirty="0"/>
        </a:p>
      </dgm:t>
    </dgm:pt>
    <dgm:pt modelId="{842D9145-7E45-4BD3-844C-A0B470C5F7F1}" type="parTrans" cxnId="{5EA1183A-E4C6-4CDC-B1D0-ABB9ABFE185E}">
      <dgm:prSet/>
      <dgm:spPr/>
      <dgm:t>
        <a:bodyPr/>
        <a:lstStyle/>
        <a:p>
          <a:endParaRPr lang="en-US"/>
        </a:p>
      </dgm:t>
    </dgm:pt>
    <dgm:pt modelId="{CBEA8E21-457C-4653-8CDF-D0B4D10C8BCA}" type="pres">
      <dgm:prSet presAssocID="{46B0BC3F-D07D-44CA-904C-BEBC25998026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69D1268-9274-434C-82C6-541BB3AB6986}" type="pres">
      <dgm:prSet presAssocID="{67CD49CF-0A4E-4149-BC6A-86949E6A056A}" presName="compositeNode" presStyleCnt="0">
        <dgm:presLayoutVars>
          <dgm:bulletEnabled val="1"/>
        </dgm:presLayoutVars>
      </dgm:prSet>
      <dgm:spPr/>
    </dgm:pt>
    <dgm:pt modelId="{7A610D66-9960-4EDF-8319-B0A841BA4081}" type="pres">
      <dgm:prSet presAssocID="{67CD49CF-0A4E-4149-BC6A-86949E6A056A}" presName="bgRect" presStyleLbl="alignNode1" presStyleIdx="0" presStyleCnt="3"/>
      <dgm:spPr/>
      <dgm:t>
        <a:bodyPr/>
        <a:lstStyle/>
        <a:p>
          <a:endParaRPr lang="en-US"/>
        </a:p>
      </dgm:t>
    </dgm:pt>
    <dgm:pt modelId="{103C8C5F-DAE3-4845-8AB3-2530020C6B04}" type="pres">
      <dgm:prSet presAssocID="{A8488D65-9B06-4B08-BC65-DD5346B292EE}" presName="sibTransNodeRect" presStyleLbl="align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320547-DDE1-488C-8C7F-634E7E470517}" type="pres">
      <dgm:prSet presAssocID="{67CD49CF-0A4E-4149-BC6A-86949E6A056A}" presName="nodeRect" presStyleLbl="align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EDBCA3-F689-4EE0-948A-C1AC2B222169}" type="pres">
      <dgm:prSet presAssocID="{A8488D65-9B06-4B08-BC65-DD5346B292EE}" presName="sibTrans" presStyleCnt="0"/>
      <dgm:spPr/>
    </dgm:pt>
    <dgm:pt modelId="{B4085E00-18ED-46CF-BDAE-F979348319B8}" type="pres">
      <dgm:prSet presAssocID="{B5DD5208-4637-426D-BFAE-33D99341ADAC}" presName="compositeNode" presStyleCnt="0">
        <dgm:presLayoutVars>
          <dgm:bulletEnabled val="1"/>
        </dgm:presLayoutVars>
      </dgm:prSet>
      <dgm:spPr/>
    </dgm:pt>
    <dgm:pt modelId="{6A44015C-4552-4D56-88C1-26ECE59A153E}" type="pres">
      <dgm:prSet presAssocID="{B5DD5208-4637-426D-BFAE-33D99341ADAC}" presName="bgRect" presStyleLbl="alignNode1" presStyleIdx="1" presStyleCnt="3"/>
      <dgm:spPr/>
      <dgm:t>
        <a:bodyPr/>
        <a:lstStyle/>
        <a:p>
          <a:endParaRPr lang="en-US"/>
        </a:p>
      </dgm:t>
    </dgm:pt>
    <dgm:pt modelId="{836B6787-E3A6-4B1B-BF03-5E332D65AD32}" type="pres">
      <dgm:prSet presAssocID="{93453891-DEB0-4436-BDD0-73822E67ADBC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00B71718-9754-4D4E-B69D-612BF9506DD6}" type="pres">
      <dgm:prSet presAssocID="{B5DD5208-4637-426D-BFAE-33D99341ADAC}" presName="nodeRect" presStyleLbl="align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FFD6C1-3BD1-4917-A479-895BF9D38D6A}" type="pres">
      <dgm:prSet presAssocID="{93453891-DEB0-4436-BDD0-73822E67ADBC}" presName="sibTrans" presStyleCnt="0"/>
      <dgm:spPr/>
    </dgm:pt>
    <dgm:pt modelId="{98FAED50-CD40-4483-A520-952FDF96D896}" type="pres">
      <dgm:prSet presAssocID="{F18B4EE3-2A45-4F35-B4D3-054023A2EB8A}" presName="compositeNode" presStyleCnt="0">
        <dgm:presLayoutVars>
          <dgm:bulletEnabled val="1"/>
        </dgm:presLayoutVars>
      </dgm:prSet>
      <dgm:spPr/>
    </dgm:pt>
    <dgm:pt modelId="{14EFE57E-CD9D-41BA-8297-3618E3E89013}" type="pres">
      <dgm:prSet presAssocID="{F18B4EE3-2A45-4F35-B4D3-054023A2EB8A}" presName="bgRect" presStyleLbl="alignNode1" presStyleIdx="2" presStyleCnt="3" custLinFactNeighborX="25" custLinFactNeighborY="5524"/>
      <dgm:spPr/>
      <dgm:t>
        <a:bodyPr/>
        <a:lstStyle/>
        <a:p>
          <a:endParaRPr lang="en-US"/>
        </a:p>
      </dgm:t>
    </dgm:pt>
    <dgm:pt modelId="{8275FE0F-CFB1-4788-9B5E-7B8A0EC57C77}" type="pres">
      <dgm:prSet presAssocID="{491A9B3E-2CE5-4F91-8578-CEEC120F9B78}" presName="sibTransNodeRect" presStyleLbl="align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D0C1F2-3E6D-4A4F-982C-140E32E0FD09}" type="pres">
      <dgm:prSet presAssocID="{F18B4EE3-2A45-4F35-B4D3-054023A2EB8A}" presName="nodeRect" presStyleLbl="align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5B9C571-015A-4032-B538-60513FA2F1D7}" type="presOf" srcId="{F18B4EE3-2A45-4F35-B4D3-054023A2EB8A}" destId="{15D0C1F2-3E6D-4A4F-982C-140E32E0FD09}" srcOrd="1" destOrd="0" presId="urn:microsoft.com/office/officeart/2016/7/layout/LinearBlockProcessNumbered"/>
    <dgm:cxn modelId="{5B07C412-B4F1-463C-86C7-ABDD5099CD61}" type="presOf" srcId="{491A9B3E-2CE5-4F91-8578-CEEC120F9B78}" destId="{8275FE0F-CFB1-4788-9B5E-7B8A0EC57C77}" srcOrd="0" destOrd="0" presId="urn:microsoft.com/office/officeart/2016/7/layout/LinearBlockProcessNumbered"/>
    <dgm:cxn modelId="{5EA1183A-E4C6-4CDC-B1D0-ABB9ABFE185E}" srcId="{46B0BC3F-D07D-44CA-904C-BEBC25998026}" destId="{F18B4EE3-2A45-4F35-B4D3-054023A2EB8A}" srcOrd="2" destOrd="0" parTransId="{842D9145-7E45-4BD3-844C-A0B470C5F7F1}" sibTransId="{491A9B3E-2CE5-4F91-8578-CEEC120F9B78}"/>
    <dgm:cxn modelId="{9684422F-671D-457B-B283-A08EA223BF45}" type="presOf" srcId="{F18B4EE3-2A45-4F35-B4D3-054023A2EB8A}" destId="{14EFE57E-CD9D-41BA-8297-3618E3E89013}" srcOrd="0" destOrd="0" presId="urn:microsoft.com/office/officeart/2016/7/layout/LinearBlockProcessNumbered"/>
    <dgm:cxn modelId="{DB7784D7-32C3-4D5F-873E-4C5D179382F1}" type="presOf" srcId="{67CD49CF-0A4E-4149-BC6A-86949E6A056A}" destId="{7A610D66-9960-4EDF-8319-B0A841BA4081}" srcOrd="0" destOrd="0" presId="urn:microsoft.com/office/officeart/2016/7/layout/LinearBlockProcessNumbered"/>
    <dgm:cxn modelId="{2A19BE6B-9C13-490F-B263-63E6E365D71D}" srcId="{46B0BC3F-D07D-44CA-904C-BEBC25998026}" destId="{B5DD5208-4637-426D-BFAE-33D99341ADAC}" srcOrd="1" destOrd="0" parTransId="{92E074A9-CF65-48C6-97AB-D019C30179D1}" sibTransId="{93453891-DEB0-4436-BDD0-73822E67ADBC}"/>
    <dgm:cxn modelId="{D4E3CF87-852F-4E4A-9083-F8080A6848C5}" type="presOf" srcId="{A8488D65-9B06-4B08-BC65-DD5346B292EE}" destId="{103C8C5F-DAE3-4845-8AB3-2530020C6B04}" srcOrd="0" destOrd="0" presId="urn:microsoft.com/office/officeart/2016/7/layout/LinearBlockProcessNumbered"/>
    <dgm:cxn modelId="{8D0A9815-7575-4B85-B293-C7F39790134E}" type="presOf" srcId="{46B0BC3F-D07D-44CA-904C-BEBC25998026}" destId="{CBEA8E21-457C-4653-8CDF-D0B4D10C8BCA}" srcOrd="0" destOrd="0" presId="urn:microsoft.com/office/officeart/2016/7/layout/LinearBlockProcessNumbered"/>
    <dgm:cxn modelId="{359ED4A0-F834-47BD-B23E-035AC4F1F801}" type="presOf" srcId="{67CD49CF-0A4E-4149-BC6A-86949E6A056A}" destId="{AD320547-DDE1-488C-8C7F-634E7E470517}" srcOrd="1" destOrd="0" presId="urn:microsoft.com/office/officeart/2016/7/layout/LinearBlockProcessNumbered"/>
    <dgm:cxn modelId="{80C50A29-0031-4414-AEF2-B0EAFF852B67}" type="presOf" srcId="{B5DD5208-4637-426D-BFAE-33D99341ADAC}" destId="{00B71718-9754-4D4E-B69D-612BF9506DD6}" srcOrd="1" destOrd="0" presId="urn:microsoft.com/office/officeart/2016/7/layout/LinearBlockProcessNumbered"/>
    <dgm:cxn modelId="{1CBCF2BE-2730-477C-93CD-230D7173D566}" type="presOf" srcId="{93453891-DEB0-4436-BDD0-73822E67ADBC}" destId="{836B6787-E3A6-4B1B-BF03-5E332D65AD32}" srcOrd="0" destOrd="0" presId="urn:microsoft.com/office/officeart/2016/7/layout/LinearBlockProcessNumbered"/>
    <dgm:cxn modelId="{62A7BFA2-F281-43DC-A0F6-F00F988A50F6}" type="presOf" srcId="{B5DD5208-4637-426D-BFAE-33D99341ADAC}" destId="{6A44015C-4552-4D56-88C1-26ECE59A153E}" srcOrd="0" destOrd="0" presId="urn:microsoft.com/office/officeart/2016/7/layout/LinearBlockProcessNumbered"/>
    <dgm:cxn modelId="{5680A39A-920B-4365-80F2-83C52929D876}" srcId="{46B0BC3F-D07D-44CA-904C-BEBC25998026}" destId="{67CD49CF-0A4E-4149-BC6A-86949E6A056A}" srcOrd="0" destOrd="0" parTransId="{673EDA48-8C2A-405A-8187-E6A983B02E86}" sibTransId="{A8488D65-9B06-4B08-BC65-DD5346B292EE}"/>
    <dgm:cxn modelId="{BE04C43E-03EA-4962-B0F9-01F914B045C5}" type="presParOf" srcId="{CBEA8E21-457C-4653-8CDF-D0B4D10C8BCA}" destId="{269D1268-9274-434C-82C6-541BB3AB6986}" srcOrd="0" destOrd="0" presId="urn:microsoft.com/office/officeart/2016/7/layout/LinearBlockProcessNumbered"/>
    <dgm:cxn modelId="{C4C66DF6-73ED-4064-AAB2-98D029901831}" type="presParOf" srcId="{269D1268-9274-434C-82C6-541BB3AB6986}" destId="{7A610D66-9960-4EDF-8319-B0A841BA4081}" srcOrd="0" destOrd="0" presId="urn:microsoft.com/office/officeart/2016/7/layout/LinearBlockProcessNumbered"/>
    <dgm:cxn modelId="{8F64E16E-615F-492D-AB42-C73F9C49E1C0}" type="presParOf" srcId="{269D1268-9274-434C-82C6-541BB3AB6986}" destId="{103C8C5F-DAE3-4845-8AB3-2530020C6B04}" srcOrd="1" destOrd="0" presId="urn:microsoft.com/office/officeart/2016/7/layout/LinearBlockProcessNumbered"/>
    <dgm:cxn modelId="{ECBC9935-E43F-48CA-83B2-601DE3B2A40C}" type="presParOf" srcId="{269D1268-9274-434C-82C6-541BB3AB6986}" destId="{AD320547-DDE1-488C-8C7F-634E7E470517}" srcOrd="2" destOrd="0" presId="urn:microsoft.com/office/officeart/2016/7/layout/LinearBlockProcessNumbered"/>
    <dgm:cxn modelId="{45C598D5-2F27-486D-ADE3-861574E84FD8}" type="presParOf" srcId="{CBEA8E21-457C-4653-8CDF-D0B4D10C8BCA}" destId="{3CEDBCA3-F689-4EE0-948A-C1AC2B222169}" srcOrd="1" destOrd="0" presId="urn:microsoft.com/office/officeart/2016/7/layout/LinearBlockProcessNumbered"/>
    <dgm:cxn modelId="{94209060-1D26-493A-BDF6-081D7DCB0EC1}" type="presParOf" srcId="{CBEA8E21-457C-4653-8CDF-D0B4D10C8BCA}" destId="{B4085E00-18ED-46CF-BDAE-F979348319B8}" srcOrd="2" destOrd="0" presId="urn:microsoft.com/office/officeart/2016/7/layout/LinearBlockProcessNumbered"/>
    <dgm:cxn modelId="{6E819C18-7F82-4842-9182-1F5E659A801D}" type="presParOf" srcId="{B4085E00-18ED-46CF-BDAE-F979348319B8}" destId="{6A44015C-4552-4D56-88C1-26ECE59A153E}" srcOrd="0" destOrd="0" presId="urn:microsoft.com/office/officeart/2016/7/layout/LinearBlockProcessNumbered"/>
    <dgm:cxn modelId="{BF3CFA13-D09E-4E41-8CE8-DC7D40ABCA3E}" type="presParOf" srcId="{B4085E00-18ED-46CF-BDAE-F979348319B8}" destId="{836B6787-E3A6-4B1B-BF03-5E332D65AD32}" srcOrd="1" destOrd="0" presId="urn:microsoft.com/office/officeart/2016/7/layout/LinearBlockProcessNumbered"/>
    <dgm:cxn modelId="{6DFBC217-D35B-406A-AFAF-8F44E4D4BE30}" type="presParOf" srcId="{B4085E00-18ED-46CF-BDAE-F979348319B8}" destId="{00B71718-9754-4D4E-B69D-612BF9506DD6}" srcOrd="2" destOrd="0" presId="urn:microsoft.com/office/officeart/2016/7/layout/LinearBlockProcessNumbered"/>
    <dgm:cxn modelId="{BEEDA815-84BC-46D1-A6AB-EE4EDC3AA3CA}" type="presParOf" srcId="{CBEA8E21-457C-4653-8CDF-D0B4D10C8BCA}" destId="{11FFD6C1-3BD1-4917-A479-895BF9D38D6A}" srcOrd="3" destOrd="0" presId="urn:microsoft.com/office/officeart/2016/7/layout/LinearBlockProcessNumbered"/>
    <dgm:cxn modelId="{BCF741D5-CC6B-45D5-AD13-56BD290CE5BC}" type="presParOf" srcId="{CBEA8E21-457C-4653-8CDF-D0B4D10C8BCA}" destId="{98FAED50-CD40-4483-A520-952FDF96D896}" srcOrd="4" destOrd="0" presId="urn:microsoft.com/office/officeart/2016/7/layout/LinearBlockProcessNumbered"/>
    <dgm:cxn modelId="{53EC3A68-0AFE-493E-B0F1-F5AC94225E64}" type="presParOf" srcId="{98FAED50-CD40-4483-A520-952FDF96D896}" destId="{14EFE57E-CD9D-41BA-8297-3618E3E89013}" srcOrd="0" destOrd="0" presId="urn:microsoft.com/office/officeart/2016/7/layout/LinearBlockProcessNumbered"/>
    <dgm:cxn modelId="{495C231D-3D07-446D-AFC3-FFF339BE8FAF}" type="presParOf" srcId="{98FAED50-CD40-4483-A520-952FDF96D896}" destId="{8275FE0F-CFB1-4788-9B5E-7B8A0EC57C77}" srcOrd="1" destOrd="0" presId="urn:microsoft.com/office/officeart/2016/7/layout/LinearBlockProcessNumbered"/>
    <dgm:cxn modelId="{488E96C8-C599-4D25-B995-CB5641D72366}" type="presParOf" srcId="{98FAED50-CD40-4483-A520-952FDF96D896}" destId="{15D0C1F2-3E6D-4A4F-982C-140E32E0FD09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B0BC3F-D07D-44CA-904C-BEBC25998026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67CD49CF-0A4E-4149-BC6A-86949E6A056A}">
      <dgm:prSet/>
      <dgm:spPr>
        <a:solidFill>
          <a:srgbClr val="769B70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pPr algn="ctr">
            <a:defRPr cap="all"/>
          </a:pPr>
          <a:endParaRPr lang="en-US" dirty="0"/>
        </a:p>
      </dgm:t>
    </dgm:pt>
    <dgm:pt modelId="{673EDA48-8C2A-405A-8187-E6A983B02E86}" type="parTrans" cxnId="{5680A39A-920B-4365-80F2-83C52929D876}">
      <dgm:prSet/>
      <dgm:spPr/>
      <dgm:t>
        <a:bodyPr/>
        <a:lstStyle/>
        <a:p>
          <a:endParaRPr lang="en-US"/>
        </a:p>
      </dgm:t>
    </dgm:pt>
    <dgm:pt modelId="{A8488D65-9B06-4B08-BC65-DD5346B292EE}" type="sibTrans" cxnId="{5680A39A-920B-4365-80F2-83C52929D876}">
      <dgm:prSet phldrT="01" phldr="0"/>
      <dgm:spPr/>
      <dgm:t>
        <a:bodyPr/>
        <a:lstStyle/>
        <a:p>
          <a:endParaRPr lang="en-US" dirty="0"/>
        </a:p>
      </dgm:t>
    </dgm:pt>
    <dgm:pt modelId="{B5DD5208-4637-426D-BFAE-33D99341ADAC}">
      <dgm:prSet/>
      <dgm:spPr/>
      <dgm:t>
        <a:bodyPr/>
        <a:lstStyle/>
        <a:p>
          <a:pPr algn="ctr">
            <a:defRPr cap="all"/>
          </a:pPr>
          <a:endParaRPr lang="en-US" dirty="0"/>
        </a:p>
      </dgm:t>
    </dgm:pt>
    <dgm:pt modelId="{93453891-DEB0-4436-BDD0-73822E67ADBC}" type="sibTrans" cxnId="{2A19BE6B-9C13-490F-B263-63E6E365D71D}">
      <dgm:prSet/>
      <dgm:spPr/>
      <dgm:t>
        <a:bodyPr/>
        <a:lstStyle/>
        <a:p>
          <a:endParaRPr lang="en-US"/>
        </a:p>
      </dgm:t>
    </dgm:pt>
    <dgm:pt modelId="{92E074A9-CF65-48C6-97AB-D019C30179D1}" type="parTrans" cxnId="{2A19BE6B-9C13-490F-B263-63E6E365D71D}">
      <dgm:prSet/>
      <dgm:spPr/>
      <dgm:t>
        <a:bodyPr/>
        <a:lstStyle/>
        <a:p>
          <a:endParaRPr lang="en-US"/>
        </a:p>
      </dgm:t>
    </dgm:pt>
    <dgm:pt modelId="{F18B4EE3-2A45-4F35-B4D3-054023A2EB8A}">
      <dgm:prSet/>
      <dgm:spPr/>
      <dgm:t>
        <a:bodyPr/>
        <a:lstStyle/>
        <a:p>
          <a:pPr algn="ctr">
            <a:defRPr cap="all"/>
          </a:pPr>
          <a:endParaRPr lang="en-US" dirty="0" smtClean="0"/>
        </a:p>
        <a:p>
          <a:pPr algn="ctr">
            <a:defRPr cap="all"/>
          </a:pPr>
          <a:endParaRPr lang="en-US" dirty="0" smtClean="0"/>
        </a:p>
        <a:p>
          <a:pPr algn="ctr">
            <a:defRPr cap="all"/>
          </a:pPr>
          <a:endParaRPr lang="en-US" dirty="0" smtClean="0"/>
        </a:p>
        <a:p>
          <a:pPr algn="ctr">
            <a:defRPr cap="all"/>
          </a:pPr>
          <a:endParaRPr lang="en-US" dirty="0" smtClean="0"/>
        </a:p>
        <a:p>
          <a:pPr algn="ctr">
            <a:defRPr cap="all"/>
          </a:pPr>
          <a:endParaRPr lang="en-US" dirty="0" smtClean="0"/>
        </a:p>
        <a:p>
          <a:pPr algn="ctr">
            <a:defRPr cap="all"/>
          </a:pPr>
          <a:endParaRPr lang="en-US" dirty="0" smtClean="0"/>
        </a:p>
        <a:p>
          <a:pPr algn="ctr">
            <a:defRPr cap="all"/>
          </a:pPr>
          <a:endParaRPr lang="en-US" dirty="0" smtClean="0"/>
        </a:p>
        <a:p>
          <a:pPr algn="ctr">
            <a:defRPr cap="all"/>
          </a:pPr>
          <a:endParaRPr lang="en-US" dirty="0" smtClean="0"/>
        </a:p>
      </dgm:t>
    </dgm:pt>
    <dgm:pt modelId="{491A9B3E-2CE5-4F91-8578-CEEC120F9B78}" type="sibTrans" cxnId="{5EA1183A-E4C6-4CDC-B1D0-ABB9ABFE185E}">
      <dgm:prSet phldrT="03" phldr="0"/>
      <dgm:spPr/>
      <dgm:t>
        <a:bodyPr/>
        <a:lstStyle/>
        <a:p>
          <a:endParaRPr lang="en-US" dirty="0"/>
        </a:p>
      </dgm:t>
    </dgm:pt>
    <dgm:pt modelId="{842D9145-7E45-4BD3-844C-A0B470C5F7F1}" type="parTrans" cxnId="{5EA1183A-E4C6-4CDC-B1D0-ABB9ABFE185E}">
      <dgm:prSet/>
      <dgm:spPr/>
      <dgm:t>
        <a:bodyPr/>
        <a:lstStyle/>
        <a:p>
          <a:endParaRPr lang="en-US"/>
        </a:p>
      </dgm:t>
    </dgm:pt>
    <dgm:pt modelId="{4DD9772D-7F84-4ACA-9479-7B1AEF9B103E}">
      <dgm:prSet/>
      <dgm:spPr>
        <a:solidFill>
          <a:srgbClr val="DBBF75"/>
        </a:solidFill>
        <a:ln>
          <a:solidFill>
            <a:srgbClr val="DBBF75"/>
          </a:solidFill>
        </a:ln>
      </dgm:spPr>
      <dgm:t>
        <a:bodyPr/>
        <a:lstStyle/>
        <a:p>
          <a:pPr>
            <a:defRPr cap="all"/>
          </a:pPr>
          <a:endParaRPr lang="en-US" dirty="0" smtClean="0"/>
        </a:p>
        <a:p>
          <a:pPr>
            <a:defRPr cap="all"/>
          </a:pPr>
          <a:endParaRPr lang="en-US" dirty="0" smtClean="0"/>
        </a:p>
        <a:p>
          <a:pPr>
            <a:defRPr cap="all"/>
          </a:pPr>
          <a:endParaRPr lang="en-US" dirty="0" smtClean="0"/>
        </a:p>
        <a:p>
          <a:pPr>
            <a:defRPr cap="all"/>
          </a:pPr>
          <a:endParaRPr lang="en-US" dirty="0" smtClean="0"/>
        </a:p>
        <a:p>
          <a:pPr>
            <a:defRPr cap="all"/>
          </a:pPr>
          <a:endParaRPr lang="en-US" dirty="0" smtClean="0"/>
        </a:p>
        <a:p>
          <a:pPr>
            <a:defRPr cap="all"/>
          </a:pPr>
          <a:endParaRPr lang="en-US" dirty="0" smtClean="0"/>
        </a:p>
        <a:p>
          <a:pPr>
            <a:defRPr cap="all"/>
          </a:pPr>
          <a:endParaRPr lang="en-US" dirty="0" smtClean="0"/>
        </a:p>
        <a:p>
          <a:pPr>
            <a:defRPr cap="all"/>
          </a:pPr>
          <a:endParaRPr lang="en-US" dirty="0" smtClean="0"/>
        </a:p>
      </dgm:t>
    </dgm:pt>
    <dgm:pt modelId="{72B11A69-9AC0-4AEC-971E-F5D1AD4A1540}" type="parTrans" cxnId="{1315108D-7B39-49DC-97AB-F30A272BA234}">
      <dgm:prSet/>
      <dgm:spPr/>
      <dgm:t>
        <a:bodyPr/>
        <a:lstStyle/>
        <a:p>
          <a:endParaRPr lang="en-US"/>
        </a:p>
      </dgm:t>
    </dgm:pt>
    <dgm:pt modelId="{E62FF7C1-A6CA-4E12-AEDE-BE12EE3009F2}" type="sibTrans" cxnId="{1315108D-7B39-49DC-97AB-F30A272BA234}">
      <dgm:prSet/>
      <dgm:spPr/>
      <dgm:t>
        <a:bodyPr/>
        <a:lstStyle/>
        <a:p>
          <a:endParaRPr lang="en-US"/>
        </a:p>
      </dgm:t>
    </dgm:pt>
    <dgm:pt modelId="{CBEA8E21-457C-4653-8CDF-D0B4D10C8BCA}" type="pres">
      <dgm:prSet presAssocID="{46B0BC3F-D07D-44CA-904C-BEBC25998026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69D1268-9274-434C-82C6-541BB3AB6986}" type="pres">
      <dgm:prSet presAssocID="{67CD49CF-0A4E-4149-BC6A-86949E6A056A}" presName="compositeNode" presStyleCnt="0">
        <dgm:presLayoutVars>
          <dgm:bulletEnabled val="1"/>
        </dgm:presLayoutVars>
      </dgm:prSet>
      <dgm:spPr/>
    </dgm:pt>
    <dgm:pt modelId="{7A610D66-9960-4EDF-8319-B0A841BA4081}" type="pres">
      <dgm:prSet presAssocID="{67CD49CF-0A4E-4149-BC6A-86949E6A056A}" presName="bgRect" presStyleLbl="alignNode1" presStyleIdx="0" presStyleCnt="4" custLinFactNeighborX="-8" custLinFactNeighborY="-459"/>
      <dgm:spPr/>
      <dgm:t>
        <a:bodyPr/>
        <a:lstStyle/>
        <a:p>
          <a:endParaRPr lang="en-US"/>
        </a:p>
      </dgm:t>
    </dgm:pt>
    <dgm:pt modelId="{103C8C5F-DAE3-4845-8AB3-2530020C6B04}" type="pres">
      <dgm:prSet presAssocID="{A8488D65-9B06-4B08-BC65-DD5346B292EE}" presName="sibTransNodeRect" presStyleLbl="align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320547-DDE1-488C-8C7F-634E7E470517}" type="pres">
      <dgm:prSet presAssocID="{67CD49CF-0A4E-4149-BC6A-86949E6A056A}" presName="nodeRect" presStyleLbl="align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EDBCA3-F689-4EE0-948A-C1AC2B222169}" type="pres">
      <dgm:prSet presAssocID="{A8488D65-9B06-4B08-BC65-DD5346B292EE}" presName="sibTrans" presStyleCnt="0"/>
      <dgm:spPr/>
    </dgm:pt>
    <dgm:pt modelId="{B4085E00-18ED-46CF-BDAE-F979348319B8}" type="pres">
      <dgm:prSet presAssocID="{B5DD5208-4637-426D-BFAE-33D99341ADAC}" presName="compositeNode" presStyleCnt="0">
        <dgm:presLayoutVars>
          <dgm:bulletEnabled val="1"/>
        </dgm:presLayoutVars>
      </dgm:prSet>
      <dgm:spPr/>
    </dgm:pt>
    <dgm:pt modelId="{6A44015C-4552-4D56-88C1-26ECE59A153E}" type="pres">
      <dgm:prSet presAssocID="{B5DD5208-4637-426D-BFAE-33D99341ADAC}" presName="bgRect" presStyleLbl="alignNode1" presStyleIdx="1" presStyleCnt="4"/>
      <dgm:spPr/>
      <dgm:t>
        <a:bodyPr/>
        <a:lstStyle/>
        <a:p>
          <a:endParaRPr lang="en-US"/>
        </a:p>
      </dgm:t>
    </dgm:pt>
    <dgm:pt modelId="{836B6787-E3A6-4B1B-BF03-5E332D65AD32}" type="pres">
      <dgm:prSet presAssocID="{93453891-DEB0-4436-BDD0-73822E67ADBC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00B71718-9754-4D4E-B69D-612BF9506DD6}" type="pres">
      <dgm:prSet presAssocID="{B5DD5208-4637-426D-BFAE-33D99341ADAC}" presName="nodeRect" presStyleLbl="align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FFD6C1-3BD1-4917-A479-895BF9D38D6A}" type="pres">
      <dgm:prSet presAssocID="{93453891-DEB0-4436-BDD0-73822E67ADBC}" presName="sibTrans" presStyleCnt="0"/>
      <dgm:spPr/>
    </dgm:pt>
    <dgm:pt modelId="{98FAED50-CD40-4483-A520-952FDF96D896}" type="pres">
      <dgm:prSet presAssocID="{F18B4EE3-2A45-4F35-B4D3-054023A2EB8A}" presName="compositeNode" presStyleCnt="0">
        <dgm:presLayoutVars>
          <dgm:bulletEnabled val="1"/>
        </dgm:presLayoutVars>
      </dgm:prSet>
      <dgm:spPr/>
    </dgm:pt>
    <dgm:pt modelId="{14EFE57E-CD9D-41BA-8297-3618E3E89013}" type="pres">
      <dgm:prSet presAssocID="{F18B4EE3-2A45-4F35-B4D3-054023A2EB8A}" presName="bgRect" presStyleLbl="alignNode1" presStyleIdx="2" presStyleCnt="4" custLinFactNeighborX="25" custLinFactNeighborY="184"/>
      <dgm:spPr/>
      <dgm:t>
        <a:bodyPr/>
        <a:lstStyle/>
        <a:p>
          <a:endParaRPr lang="en-US"/>
        </a:p>
      </dgm:t>
    </dgm:pt>
    <dgm:pt modelId="{8275FE0F-CFB1-4788-9B5E-7B8A0EC57C77}" type="pres">
      <dgm:prSet presAssocID="{491A9B3E-2CE5-4F91-8578-CEEC120F9B78}" presName="sibTransNodeRect" presStyleLbl="align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D0C1F2-3E6D-4A4F-982C-140E32E0FD09}" type="pres">
      <dgm:prSet presAssocID="{F18B4EE3-2A45-4F35-B4D3-054023A2EB8A}" presName="nodeRect" presStyleLbl="align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1B72F8-54D6-4A30-B14E-3C766DB1A363}" type="pres">
      <dgm:prSet presAssocID="{491A9B3E-2CE5-4F91-8578-CEEC120F9B78}" presName="sibTrans" presStyleCnt="0"/>
      <dgm:spPr/>
    </dgm:pt>
    <dgm:pt modelId="{38BF03EA-3E03-48F4-96C6-227F796B0433}" type="pres">
      <dgm:prSet presAssocID="{4DD9772D-7F84-4ACA-9479-7B1AEF9B103E}" presName="compositeNode" presStyleCnt="0">
        <dgm:presLayoutVars>
          <dgm:bulletEnabled val="1"/>
        </dgm:presLayoutVars>
      </dgm:prSet>
      <dgm:spPr/>
    </dgm:pt>
    <dgm:pt modelId="{AEDFE083-C279-4533-B893-B85312D86C23}" type="pres">
      <dgm:prSet presAssocID="{4DD9772D-7F84-4ACA-9479-7B1AEF9B103E}" presName="bgRect" presStyleLbl="alignNode1" presStyleIdx="3" presStyleCnt="4" custLinFactNeighborX="8" custLinFactNeighborY="184"/>
      <dgm:spPr/>
      <dgm:t>
        <a:bodyPr/>
        <a:lstStyle/>
        <a:p>
          <a:endParaRPr lang="en-US"/>
        </a:p>
      </dgm:t>
    </dgm:pt>
    <dgm:pt modelId="{5C2F7200-6A53-46C7-A637-AF33082FDD7F}" type="pres">
      <dgm:prSet presAssocID="{E62FF7C1-A6CA-4E12-AEDE-BE12EE3009F2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880050C1-C1E7-4050-92D1-BA14871DAEFF}" type="pres">
      <dgm:prSet presAssocID="{4DD9772D-7F84-4ACA-9479-7B1AEF9B103E}" presName="nodeRect" presStyleLbl="align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5B9C571-015A-4032-B538-60513FA2F1D7}" type="presOf" srcId="{F18B4EE3-2A45-4F35-B4D3-054023A2EB8A}" destId="{15D0C1F2-3E6D-4A4F-982C-140E32E0FD09}" srcOrd="1" destOrd="0" presId="urn:microsoft.com/office/officeart/2016/7/layout/LinearBlockProcessNumbered"/>
    <dgm:cxn modelId="{5B07C412-B4F1-463C-86C7-ABDD5099CD61}" type="presOf" srcId="{491A9B3E-2CE5-4F91-8578-CEEC120F9B78}" destId="{8275FE0F-CFB1-4788-9B5E-7B8A0EC57C77}" srcOrd="0" destOrd="0" presId="urn:microsoft.com/office/officeart/2016/7/layout/LinearBlockProcessNumbered"/>
    <dgm:cxn modelId="{0C159C1E-3318-4327-9C4A-D6ED4FFE78C1}" type="presOf" srcId="{4DD9772D-7F84-4ACA-9479-7B1AEF9B103E}" destId="{AEDFE083-C279-4533-B893-B85312D86C23}" srcOrd="0" destOrd="0" presId="urn:microsoft.com/office/officeart/2016/7/layout/LinearBlockProcessNumbered"/>
    <dgm:cxn modelId="{5EA1183A-E4C6-4CDC-B1D0-ABB9ABFE185E}" srcId="{46B0BC3F-D07D-44CA-904C-BEBC25998026}" destId="{F18B4EE3-2A45-4F35-B4D3-054023A2EB8A}" srcOrd="2" destOrd="0" parTransId="{842D9145-7E45-4BD3-844C-A0B470C5F7F1}" sibTransId="{491A9B3E-2CE5-4F91-8578-CEEC120F9B78}"/>
    <dgm:cxn modelId="{9684422F-671D-457B-B283-A08EA223BF45}" type="presOf" srcId="{F18B4EE3-2A45-4F35-B4D3-054023A2EB8A}" destId="{14EFE57E-CD9D-41BA-8297-3618E3E89013}" srcOrd="0" destOrd="0" presId="urn:microsoft.com/office/officeart/2016/7/layout/LinearBlockProcessNumbered"/>
    <dgm:cxn modelId="{DB7784D7-32C3-4D5F-873E-4C5D179382F1}" type="presOf" srcId="{67CD49CF-0A4E-4149-BC6A-86949E6A056A}" destId="{7A610D66-9960-4EDF-8319-B0A841BA4081}" srcOrd="0" destOrd="0" presId="urn:microsoft.com/office/officeart/2016/7/layout/LinearBlockProcessNumbered"/>
    <dgm:cxn modelId="{2A19BE6B-9C13-490F-B263-63E6E365D71D}" srcId="{46B0BC3F-D07D-44CA-904C-BEBC25998026}" destId="{B5DD5208-4637-426D-BFAE-33D99341ADAC}" srcOrd="1" destOrd="0" parTransId="{92E074A9-CF65-48C6-97AB-D019C30179D1}" sibTransId="{93453891-DEB0-4436-BDD0-73822E67ADBC}"/>
    <dgm:cxn modelId="{D4E3CF87-852F-4E4A-9083-F8080A6848C5}" type="presOf" srcId="{A8488D65-9B06-4B08-BC65-DD5346B292EE}" destId="{103C8C5F-DAE3-4845-8AB3-2530020C6B04}" srcOrd="0" destOrd="0" presId="urn:microsoft.com/office/officeart/2016/7/layout/LinearBlockProcessNumbered"/>
    <dgm:cxn modelId="{83832BB1-5889-4D16-9EE2-97C1698EE5E7}" type="presOf" srcId="{4DD9772D-7F84-4ACA-9479-7B1AEF9B103E}" destId="{880050C1-C1E7-4050-92D1-BA14871DAEFF}" srcOrd="1" destOrd="0" presId="urn:microsoft.com/office/officeart/2016/7/layout/LinearBlockProcessNumbered"/>
    <dgm:cxn modelId="{C1A20FD8-333C-4950-93F2-D9470C14923E}" type="presOf" srcId="{E62FF7C1-A6CA-4E12-AEDE-BE12EE3009F2}" destId="{5C2F7200-6A53-46C7-A637-AF33082FDD7F}" srcOrd="0" destOrd="0" presId="urn:microsoft.com/office/officeart/2016/7/layout/LinearBlockProcessNumbered"/>
    <dgm:cxn modelId="{8D0A9815-7575-4B85-B293-C7F39790134E}" type="presOf" srcId="{46B0BC3F-D07D-44CA-904C-BEBC25998026}" destId="{CBEA8E21-457C-4653-8CDF-D0B4D10C8BCA}" srcOrd="0" destOrd="0" presId="urn:microsoft.com/office/officeart/2016/7/layout/LinearBlockProcessNumbered"/>
    <dgm:cxn modelId="{359ED4A0-F834-47BD-B23E-035AC4F1F801}" type="presOf" srcId="{67CD49CF-0A4E-4149-BC6A-86949E6A056A}" destId="{AD320547-DDE1-488C-8C7F-634E7E470517}" srcOrd="1" destOrd="0" presId="urn:microsoft.com/office/officeart/2016/7/layout/LinearBlockProcessNumbered"/>
    <dgm:cxn modelId="{80C50A29-0031-4414-AEF2-B0EAFF852B67}" type="presOf" srcId="{B5DD5208-4637-426D-BFAE-33D99341ADAC}" destId="{00B71718-9754-4D4E-B69D-612BF9506DD6}" srcOrd="1" destOrd="0" presId="urn:microsoft.com/office/officeart/2016/7/layout/LinearBlockProcessNumbered"/>
    <dgm:cxn modelId="{1CBCF2BE-2730-477C-93CD-230D7173D566}" type="presOf" srcId="{93453891-DEB0-4436-BDD0-73822E67ADBC}" destId="{836B6787-E3A6-4B1B-BF03-5E332D65AD32}" srcOrd="0" destOrd="0" presId="urn:microsoft.com/office/officeart/2016/7/layout/LinearBlockProcessNumbered"/>
    <dgm:cxn modelId="{1315108D-7B39-49DC-97AB-F30A272BA234}" srcId="{46B0BC3F-D07D-44CA-904C-BEBC25998026}" destId="{4DD9772D-7F84-4ACA-9479-7B1AEF9B103E}" srcOrd="3" destOrd="0" parTransId="{72B11A69-9AC0-4AEC-971E-F5D1AD4A1540}" sibTransId="{E62FF7C1-A6CA-4E12-AEDE-BE12EE3009F2}"/>
    <dgm:cxn modelId="{62A7BFA2-F281-43DC-A0F6-F00F988A50F6}" type="presOf" srcId="{B5DD5208-4637-426D-BFAE-33D99341ADAC}" destId="{6A44015C-4552-4D56-88C1-26ECE59A153E}" srcOrd="0" destOrd="0" presId="urn:microsoft.com/office/officeart/2016/7/layout/LinearBlockProcessNumbered"/>
    <dgm:cxn modelId="{5680A39A-920B-4365-80F2-83C52929D876}" srcId="{46B0BC3F-D07D-44CA-904C-BEBC25998026}" destId="{67CD49CF-0A4E-4149-BC6A-86949E6A056A}" srcOrd="0" destOrd="0" parTransId="{673EDA48-8C2A-405A-8187-E6A983B02E86}" sibTransId="{A8488D65-9B06-4B08-BC65-DD5346B292EE}"/>
    <dgm:cxn modelId="{BE04C43E-03EA-4962-B0F9-01F914B045C5}" type="presParOf" srcId="{CBEA8E21-457C-4653-8CDF-D0B4D10C8BCA}" destId="{269D1268-9274-434C-82C6-541BB3AB6986}" srcOrd="0" destOrd="0" presId="urn:microsoft.com/office/officeart/2016/7/layout/LinearBlockProcessNumbered"/>
    <dgm:cxn modelId="{C4C66DF6-73ED-4064-AAB2-98D029901831}" type="presParOf" srcId="{269D1268-9274-434C-82C6-541BB3AB6986}" destId="{7A610D66-9960-4EDF-8319-B0A841BA4081}" srcOrd="0" destOrd="0" presId="urn:microsoft.com/office/officeart/2016/7/layout/LinearBlockProcessNumbered"/>
    <dgm:cxn modelId="{8F64E16E-615F-492D-AB42-C73F9C49E1C0}" type="presParOf" srcId="{269D1268-9274-434C-82C6-541BB3AB6986}" destId="{103C8C5F-DAE3-4845-8AB3-2530020C6B04}" srcOrd="1" destOrd="0" presId="urn:microsoft.com/office/officeart/2016/7/layout/LinearBlockProcessNumbered"/>
    <dgm:cxn modelId="{ECBC9935-E43F-48CA-83B2-601DE3B2A40C}" type="presParOf" srcId="{269D1268-9274-434C-82C6-541BB3AB6986}" destId="{AD320547-DDE1-488C-8C7F-634E7E470517}" srcOrd="2" destOrd="0" presId="urn:microsoft.com/office/officeart/2016/7/layout/LinearBlockProcessNumbered"/>
    <dgm:cxn modelId="{45C598D5-2F27-486D-ADE3-861574E84FD8}" type="presParOf" srcId="{CBEA8E21-457C-4653-8CDF-D0B4D10C8BCA}" destId="{3CEDBCA3-F689-4EE0-948A-C1AC2B222169}" srcOrd="1" destOrd="0" presId="urn:microsoft.com/office/officeart/2016/7/layout/LinearBlockProcessNumbered"/>
    <dgm:cxn modelId="{94209060-1D26-493A-BDF6-081D7DCB0EC1}" type="presParOf" srcId="{CBEA8E21-457C-4653-8CDF-D0B4D10C8BCA}" destId="{B4085E00-18ED-46CF-BDAE-F979348319B8}" srcOrd="2" destOrd="0" presId="urn:microsoft.com/office/officeart/2016/7/layout/LinearBlockProcessNumbered"/>
    <dgm:cxn modelId="{6E819C18-7F82-4842-9182-1F5E659A801D}" type="presParOf" srcId="{B4085E00-18ED-46CF-BDAE-F979348319B8}" destId="{6A44015C-4552-4D56-88C1-26ECE59A153E}" srcOrd="0" destOrd="0" presId="urn:microsoft.com/office/officeart/2016/7/layout/LinearBlockProcessNumbered"/>
    <dgm:cxn modelId="{BF3CFA13-D09E-4E41-8CE8-DC7D40ABCA3E}" type="presParOf" srcId="{B4085E00-18ED-46CF-BDAE-F979348319B8}" destId="{836B6787-E3A6-4B1B-BF03-5E332D65AD32}" srcOrd="1" destOrd="0" presId="urn:microsoft.com/office/officeart/2016/7/layout/LinearBlockProcessNumbered"/>
    <dgm:cxn modelId="{6DFBC217-D35B-406A-AFAF-8F44E4D4BE30}" type="presParOf" srcId="{B4085E00-18ED-46CF-BDAE-F979348319B8}" destId="{00B71718-9754-4D4E-B69D-612BF9506DD6}" srcOrd="2" destOrd="0" presId="urn:microsoft.com/office/officeart/2016/7/layout/LinearBlockProcessNumbered"/>
    <dgm:cxn modelId="{BEEDA815-84BC-46D1-A6AB-EE4EDC3AA3CA}" type="presParOf" srcId="{CBEA8E21-457C-4653-8CDF-D0B4D10C8BCA}" destId="{11FFD6C1-3BD1-4917-A479-895BF9D38D6A}" srcOrd="3" destOrd="0" presId="urn:microsoft.com/office/officeart/2016/7/layout/LinearBlockProcessNumbered"/>
    <dgm:cxn modelId="{BCF741D5-CC6B-45D5-AD13-56BD290CE5BC}" type="presParOf" srcId="{CBEA8E21-457C-4653-8CDF-D0B4D10C8BCA}" destId="{98FAED50-CD40-4483-A520-952FDF96D896}" srcOrd="4" destOrd="0" presId="urn:microsoft.com/office/officeart/2016/7/layout/LinearBlockProcessNumbered"/>
    <dgm:cxn modelId="{53EC3A68-0AFE-493E-B0F1-F5AC94225E64}" type="presParOf" srcId="{98FAED50-CD40-4483-A520-952FDF96D896}" destId="{14EFE57E-CD9D-41BA-8297-3618E3E89013}" srcOrd="0" destOrd="0" presId="urn:microsoft.com/office/officeart/2016/7/layout/LinearBlockProcessNumbered"/>
    <dgm:cxn modelId="{495C231D-3D07-446D-AFC3-FFF339BE8FAF}" type="presParOf" srcId="{98FAED50-CD40-4483-A520-952FDF96D896}" destId="{8275FE0F-CFB1-4788-9B5E-7B8A0EC57C77}" srcOrd="1" destOrd="0" presId="urn:microsoft.com/office/officeart/2016/7/layout/LinearBlockProcessNumbered"/>
    <dgm:cxn modelId="{488E96C8-C599-4D25-B995-CB5641D72366}" type="presParOf" srcId="{98FAED50-CD40-4483-A520-952FDF96D896}" destId="{15D0C1F2-3E6D-4A4F-982C-140E32E0FD09}" srcOrd="2" destOrd="0" presId="urn:microsoft.com/office/officeart/2016/7/layout/LinearBlockProcessNumbered"/>
    <dgm:cxn modelId="{286F412C-29CA-461E-BE73-CAD3AA5BF52A}" type="presParOf" srcId="{CBEA8E21-457C-4653-8CDF-D0B4D10C8BCA}" destId="{D81B72F8-54D6-4A30-B14E-3C766DB1A363}" srcOrd="5" destOrd="0" presId="urn:microsoft.com/office/officeart/2016/7/layout/LinearBlockProcessNumbered"/>
    <dgm:cxn modelId="{0D6E3F97-F875-49F5-8E72-590A4635B733}" type="presParOf" srcId="{CBEA8E21-457C-4653-8CDF-D0B4D10C8BCA}" destId="{38BF03EA-3E03-48F4-96C6-227F796B0433}" srcOrd="6" destOrd="0" presId="urn:microsoft.com/office/officeart/2016/7/layout/LinearBlockProcessNumbered"/>
    <dgm:cxn modelId="{0FD8B8C8-917D-4DC5-A96C-8D60E448DD53}" type="presParOf" srcId="{38BF03EA-3E03-48F4-96C6-227F796B0433}" destId="{AEDFE083-C279-4533-B893-B85312D86C23}" srcOrd="0" destOrd="0" presId="urn:microsoft.com/office/officeart/2016/7/layout/LinearBlockProcessNumbered"/>
    <dgm:cxn modelId="{BDD48798-9161-460E-A8A8-0C5CF37CCB51}" type="presParOf" srcId="{38BF03EA-3E03-48F4-96C6-227F796B0433}" destId="{5C2F7200-6A53-46C7-A637-AF33082FDD7F}" srcOrd="1" destOrd="0" presId="urn:microsoft.com/office/officeart/2016/7/layout/LinearBlockProcessNumbered"/>
    <dgm:cxn modelId="{F78349A9-A589-4DAC-922A-7AD8A3821A2F}" type="presParOf" srcId="{38BF03EA-3E03-48F4-96C6-227F796B0433}" destId="{880050C1-C1E7-4050-92D1-BA14871DAEFF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610D66-9960-4EDF-8319-B0A841BA4081}">
      <dsp:nvSpPr>
        <dsp:cNvPr id="0" name=""/>
        <dsp:cNvSpPr/>
      </dsp:nvSpPr>
      <dsp:spPr>
        <a:xfrm>
          <a:off x="750" y="0"/>
          <a:ext cx="3037879" cy="308271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0075" tIns="0" rIns="300075" bIns="330200" numCol="1" spcCol="1270" anchor="t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600" kern="1200" dirty="0" smtClean="0"/>
            <a:t>Offer alternatives</a:t>
          </a:r>
          <a:endParaRPr lang="en-US" sz="2600" kern="1200" dirty="0"/>
        </a:p>
      </dsp:txBody>
      <dsp:txXfrm>
        <a:off x="750" y="1233084"/>
        <a:ext cx="3037879" cy="1849626"/>
      </dsp:txXfrm>
    </dsp:sp>
    <dsp:sp modelId="{103C8C5F-DAE3-4845-8AB3-2530020C6B04}">
      <dsp:nvSpPr>
        <dsp:cNvPr id="0" name=""/>
        <dsp:cNvSpPr/>
      </dsp:nvSpPr>
      <dsp:spPr>
        <a:xfrm>
          <a:off x="750" y="0"/>
          <a:ext cx="3037879" cy="1233084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0075" tIns="165100" rIns="300075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600" kern="1200" dirty="0"/>
        </a:p>
      </dsp:txBody>
      <dsp:txXfrm>
        <a:off x="750" y="0"/>
        <a:ext cx="3037879" cy="1233084"/>
      </dsp:txXfrm>
    </dsp:sp>
    <dsp:sp modelId="{6A44015C-4552-4D56-88C1-26ECE59A153E}">
      <dsp:nvSpPr>
        <dsp:cNvPr id="0" name=""/>
        <dsp:cNvSpPr/>
      </dsp:nvSpPr>
      <dsp:spPr>
        <a:xfrm>
          <a:off x="3281660" y="0"/>
          <a:ext cx="3037879" cy="3082711"/>
        </a:xfrm>
        <a:prstGeom prst="rect">
          <a:avLst/>
        </a:prstGeom>
        <a:solidFill>
          <a:schemeClr val="accent4">
            <a:hueOff val="667507"/>
            <a:satOff val="8922"/>
            <a:lumOff val="4314"/>
            <a:alphaOff val="0"/>
          </a:schemeClr>
        </a:solidFill>
        <a:ln w="15875" cap="flat" cmpd="sng" algn="ctr">
          <a:solidFill>
            <a:schemeClr val="accent4">
              <a:hueOff val="667507"/>
              <a:satOff val="8922"/>
              <a:lumOff val="43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0075" tIns="0" rIns="300075" bIns="330200" numCol="1" spcCol="1270" anchor="t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600" kern="1200" dirty="0" smtClean="0"/>
            <a:t>Reward improvement</a:t>
          </a:r>
          <a:endParaRPr lang="en-US" sz="2600" kern="1200" dirty="0"/>
        </a:p>
      </dsp:txBody>
      <dsp:txXfrm>
        <a:off x="3281660" y="1233084"/>
        <a:ext cx="3037879" cy="1849626"/>
      </dsp:txXfrm>
    </dsp:sp>
    <dsp:sp modelId="{836B6787-E3A6-4B1B-BF03-5E332D65AD32}">
      <dsp:nvSpPr>
        <dsp:cNvPr id="0" name=""/>
        <dsp:cNvSpPr/>
      </dsp:nvSpPr>
      <dsp:spPr>
        <a:xfrm>
          <a:off x="3281660" y="0"/>
          <a:ext cx="3037879" cy="1233084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0075" tIns="165100" rIns="300075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600" kern="1200"/>
        </a:p>
      </dsp:txBody>
      <dsp:txXfrm>
        <a:off x="3281660" y="0"/>
        <a:ext cx="3037879" cy="1233084"/>
      </dsp:txXfrm>
    </dsp:sp>
    <dsp:sp modelId="{14EFE57E-CD9D-41BA-8297-3618E3E89013}">
      <dsp:nvSpPr>
        <dsp:cNvPr id="0" name=""/>
        <dsp:cNvSpPr/>
      </dsp:nvSpPr>
      <dsp:spPr>
        <a:xfrm>
          <a:off x="6563320" y="0"/>
          <a:ext cx="3037879" cy="3082711"/>
        </a:xfrm>
        <a:prstGeom prst="rect">
          <a:avLst/>
        </a:prstGeom>
        <a:solidFill>
          <a:schemeClr val="accent4">
            <a:hueOff val="1335015"/>
            <a:satOff val="17844"/>
            <a:lumOff val="8628"/>
            <a:alphaOff val="0"/>
          </a:schemeClr>
        </a:solidFill>
        <a:ln w="15875" cap="flat" cmpd="sng" algn="ctr">
          <a:solidFill>
            <a:schemeClr val="accent4">
              <a:hueOff val="1335015"/>
              <a:satOff val="17844"/>
              <a:lumOff val="8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0075" tIns="0" rIns="300075" bIns="330200" numCol="1" spcCol="1270" anchor="t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600" kern="1200" dirty="0" smtClean="0"/>
            <a:t>Gamify ecology</a:t>
          </a:r>
        </a:p>
      </dsp:txBody>
      <dsp:txXfrm>
        <a:off x="6563320" y="1233084"/>
        <a:ext cx="3037879" cy="1849626"/>
      </dsp:txXfrm>
    </dsp:sp>
    <dsp:sp modelId="{8275FE0F-CFB1-4788-9B5E-7B8A0EC57C77}">
      <dsp:nvSpPr>
        <dsp:cNvPr id="0" name=""/>
        <dsp:cNvSpPr/>
      </dsp:nvSpPr>
      <dsp:spPr>
        <a:xfrm>
          <a:off x="6562570" y="0"/>
          <a:ext cx="3037879" cy="1233084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0075" tIns="165100" rIns="300075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600" kern="1200" dirty="0"/>
        </a:p>
      </dsp:txBody>
      <dsp:txXfrm>
        <a:off x="6562570" y="0"/>
        <a:ext cx="3037879" cy="12330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610D66-9960-4EDF-8319-B0A841BA4081}">
      <dsp:nvSpPr>
        <dsp:cNvPr id="0" name=""/>
        <dsp:cNvSpPr/>
      </dsp:nvSpPr>
      <dsp:spPr>
        <a:xfrm>
          <a:off x="6" y="170276"/>
          <a:ext cx="2264345" cy="2717214"/>
        </a:xfrm>
        <a:prstGeom prst="rect">
          <a:avLst/>
        </a:prstGeom>
        <a:solidFill>
          <a:srgbClr val="769B70"/>
        </a:solidFill>
        <a:ln w="15875" cap="flat" cmpd="sng" algn="ctr">
          <a:solidFill>
            <a:schemeClr val="accent1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667" tIns="0" rIns="223667" bIns="33020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/>
        </a:p>
      </dsp:txBody>
      <dsp:txXfrm>
        <a:off x="6" y="1257162"/>
        <a:ext cx="2264345" cy="1630328"/>
      </dsp:txXfrm>
    </dsp:sp>
    <dsp:sp modelId="{103C8C5F-DAE3-4845-8AB3-2530020C6B04}">
      <dsp:nvSpPr>
        <dsp:cNvPr id="0" name=""/>
        <dsp:cNvSpPr/>
      </dsp:nvSpPr>
      <dsp:spPr>
        <a:xfrm>
          <a:off x="187" y="182748"/>
          <a:ext cx="2264345" cy="1086885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667" tIns="165100" rIns="223667" bIns="16510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800" kern="1200" dirty="0"/>
        </a:p>
      </dsp:txBody>
      <dsp:txXfrm>
        <a:off x="187" y="182748"/>
        <a:ext cx="2264345" cy="1086885"/>
      </dsp:txXfrm>
    </dsp:sp>
    <dsp:sp modelId="{6A44015C-4552-4D56-88C1-26ECE59A153E}">
      <dsp:nvSpPr>
        <dsp:cNvPr id="0" name=""/>
        <dsp:cNvSpPr/>
      </dsp:nvSpPr>
      <dsp:spPr>
        <a:xfrm>
          <a:off x="2445680" y="182748"/>
          <a:ext cx="2264345" cy="2717214"/>
        </a:xfrm>
        <a:prstGeom prst="rect">
          <a:avLst/>
        </a:prstGeom>
        <a:solidFill>
          <a:schemeClr val="accent4">
            <a:hueOff val="445005"/>
            <a:satOff val="5948"/>
            <a:lumOff val="2876"/>
            <a:alphaOff val="0"/>
          </a:schemeClr>
        </a:solidFill>
        <a:ln w="15875" cap="flat" cmpd="sng" algn="ctr">
          <a:solidFill>
            <a:schemeClr val="accent4">
              <a:hueOff val="445005"/>
              <a:satOff val="5948"/>
              <a:lumOff val="28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667" tIns="0" rIns="223667" bIns="33020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/>
        </a:p>
      </dsp:txBody>
      <dsp:txXfrm>
        <a:off x="2445680" y="1269634"/>
        <a:ext cx="2264345" cy="1630328"/>
      </dsp:txXfrm>
    </dsp:sp>
    <dsp:sp modelId="{836B6787-E3A6-4B1B-BF03-5E332D65AD32}">
      <dsp:nvSpPr>
        <dsp:cNvPr id="0" name=""/>
        <dsp:cNvSpPr/>
      </dsp:nvSpPr>
      <dsp:spPr>
        <a:xfrm>
          <a:off x="2445680" y="182748"/>
          <a:ext cx="2264345" cy="1086885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667" tIns="165100" rIns="223667" bIns="16510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800" kern="1200"/>
        </a:p>
      </dsp:txBody>
      <dsp:txXfrm>
        <a:off x="2445680" y="182748"/>
        <a:ext cx="2264345" cy="1086885"/>
      </dsp:txXfrm>
    </dsp:sp>
    <dsp:sp modelId="{14EFE57E-CD9D-41BA-8297-3618E3E89013}">
      <dsp:nvSpPr>
        <dsp:cNvPr id="0" name=""/>
        <dsp:cNvSpPr/>
      </dsp:nvSpPr>
      <dsp:spPr>
        <a:xfrm>
          <a:off x="4891739" y="187747"/>
          <a:ext cx="2264345" cy="2717214"/>
        </a:xfrm>
        <a:prstGeom prst="rect">
          <a:avLst/>
        </a:prstGeom>
        <a:solidFill>
          <a:schemeClr val="accent4">
            <a:hueOff val="890010"/>
            <a:satOff val="11896"/>
            <a:lumOff val="5752"/>
            <a:alphaOff val="0"/>
          </a:schemeClr>
        </a:solidFill>
        <a:ln w="15875" cap="flat" cmpd="sng" algn="ctr">
          <a:solidFill>
            <a:schemeClr val="accent4">
              <a:hueOff val="890010"/>
              <a:satOff val="11896"/>
              <a:lumOff val="57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667" tIns="0" rIns="223667" bIns="33020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</dsp:txBody>
      <dsp:txXfrm>
        <a:off x="4891739" y="1274633"/>
        <a:ext cx="2264345" cy="1630328"/>
      </dsp:txXfrm>
    </dsp:sp>
    <dsp:sp modelId="{8275FE0F-CFB1-4788-9B5E-7B8A0EC57C77}">
      <dsp:nvSpPr>
        <dsp:cNvPr id="0" name=""/>
        <dsp:cNvSpPr/>
      </dsp:nvSpPr>
      <dsp:spPr>
        <a:xfrm>
          <a:off x="4891173" y="182748"/>
          <a:ext cx="2264345" cy="1086885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667" tIns="165100" rIns="223667" bIns="16510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800" kern="1200" dirty="0"/>
        </a:p>
      </dsp:txBody>
      <dsp:txXfrm>
        <a:off x="4891173" y="182748"/>
        <a:ext cx="2264345" cy="1086885"/>
      </dsp:txXfrm>
    </dsp:sp>
    <dsp:sp modelId="{AEDFE083-C279-4533-B893-B85312D86C23}">
      <dsp:nvSpPr>
        <dsp:cNvPr id="0" name=""/>
        <dsp:cNvSpPr/>
      </dsp:nvSpPr>
      <dsp:spPr>
        <a:xfrm>
          <a:off x="7336848" y="187747"/>
          <a:ext cx="2264345" cy="2717214"/>
        </a:xfrm>
        <a:prstGeom prst="rect">
          <a:avLst/>
        </a:prstGeom>
        <a:solidFill>
          <a:srgbClr val="DBBF75"/>
        </a:solidFill>
        <a:ln w="15875" cap="flat" cmpd="sng" algn="ctr">
          <a:solidFill>
            <a:srgbClr val="DBBF7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667" tIns="0" rIns="223667" bIns="330200" numCol="1" spcCol="1270" anchor="t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100" kern="1200" dirty="0" smtClean="0"/>
        </a:p>
      </dsp:txBody>
      <dsp:txXfrm>
        <a:off x="7336848" y="1274633"/>
        <a:ext cx="2264345" cy="1630328"/>
      </dsp:txXfrm>
    </dsp:sp>
    <dsp:sp modelId="{5C2F7200-6A53-46C7-A637-AF33082FDD7F}">
      <dsp:nvSpPr>
        <dsp:cNvPr id="0" name=""/>
        <dsp:cNvSpPr/>
      </dsp:nvSpPr>
      <dsp:spPr>
        <a:xfrm>
          <a:off x="7336666" y="182748"/>
          <a:ext cx="2264345" cy="1086885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667" tIns="165100" rIns="223667" bIns="16510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800" kern="1200"/>
        </a:p>
      </dsp:txBody>
      <dsp:txXfrm>
        <a:off x="7336666" y="182748"/>
        <a:ext cx="2264345" cy="10868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D847EA-9081-43A3-8211-C31C722014ED}" type="datetimeFigureOut">
              <a:rPr lang="en-US" smtClean="0"/>
              <a:t>2/14/2020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27234-4CCC-4D44-8574-686ADA7EE3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78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25E670C-5F98-4961-8C9F-57D63CE84659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1C99-057F-4FBD-845B-32D673B4DEBB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F435-97A5-4A26-BB2D-43B7BA0D4E2A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13E38-C98F-4111-98A9-83F0DADA77A7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9329F-C0AA-4519-8CC8-15655E3CE069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0A885-74DC-4CF2-AAB3-12F04A474BD0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5394-30EA-4FB8-A570-E6FD01E18BD5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6E6B1-64AF-47FF-84F1-CFD070D0246D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92265-CF42-467A-9B40-C103C58E7FA9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B5DE5-E34F-4568-A4F3-414B5E687484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79F7F-0577-44B4-BD0A-504FDE45910F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531DE-2204-4420-8EDD-B13AF617CD81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540B7-12B4-44C4-B128-45E241C8D123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CEFDD-B123-4C25-A5BF-FEAEE2F07A3F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00D3C-0497-4FC6-8D6D-9AF5EE895CF1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22B1-F1F7-463E-B949-0AC9E3253AA7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9C5D6-5912-49F2-84D6-8E719EAC93E6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B753C87-E0CE-4BBA-8ADC-04D27885436A}" type="datetime1">
              <a:rPr lang="en-US" smtClean="0"/>
              <a:t>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lose up of wood grain">
            <a:extLst>
              <a:ext uri="{FF2B5EF4-FFF2-40B4-BE49-F238E27FC236}">
                <a16:creationId xmlns:a16="http://schemas.microsoft.com/office/drawing/2014/main" id="{B804D254-4D14-4A2A-BA9F-3506BBEE4A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4">
              <a:alphaModFix amt="9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2" name="Rounded Rectangle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4" name="Rounded Rectangle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07B5B3-DDE8-49F7-B2D1-6919986D2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262626"/>
                </a:solidFill>
              </a:rPr>
              <a:t>ECOAPP</a:t>
            </a:r>
            <a:endParaRPr lang="en-US" dirty="0">
              <a:solidFill>
                <a:srgbClr val="262626"/>
              </a:solidFill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9BAE068-68BE-4F0A-A521-B170F96E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262626"/>
                </a:solidFill>
              </a:rPr>
              <a:t>Change Your Ways</a:t>
            </a:r>
            <a:endParaRPr lang="en-US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077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lose up of wood grain">
            <a:extLst>
              <a:ext uri="{FF2B5EF4-FFF2-40B4-BE49-F238E27FC236}">
                <a16:creationId xmlns:a16="http://schemas.microsoft.com/office/drawing/2014/main" id="{B804D254-4D14-4A2A-BA9F-3506BBEE4A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4">
              <a:alphaModFix amt="9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2" name="Rounded Rectangle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4" name="Rounded Rectangle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07B5B3-DDE8-49F7-B2D1-6919986D2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4694" y="2700864"/>
            <a:ext cx="6815669" cy="1515533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262626"/>
                </a:solidFill>
              </a:rPr>
              <a:t>And now, let’s c</a:t>
            </a:r>
            <a:r>
              <a:rPr lang="en-US" dirty="0" smtClean="0">
                <a:solidFill>
                  <a:srgbClr val="262626"/>
                </a:solidFill>
              </a:rPr>
              <a:t>hange their ways</a:t>
            </a:r>
            <a:endParaRPr lang="en-US" dirty="0">
              <a:solidFill>
                <a:srgbClr val="262626"/>
              </a:solidFill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9BAE068-68BE-4F0A-A521-B170F96E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4524373"/>
            <a:ext cx="6815669" cy="132080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262626"/>
                </a:solidFill>
              </a:rPr>
              <a:t>To the prototype !</a:t>
            </a:r>
            <a:endParaRPr lang="en-US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92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close up of wood grain">
            <a:extLst>
              <a:ext uri="{FF2B5EF4-FFF2-40B4-BE49-F238E27FC236}">
                <a16:creationId xmlns:a16="http://schemas.microsoft.com/office/drawing/2014/main" id="{C8B62117-477A-43AB-ABAD-78558DF26C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DEE432-823B-40BB-A944-7EEAA7B3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THE GOALS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Content Placeholder 2" descr="SmartArt graphic placeholder">
            <a:extLst>
              <a:ext uri="{FF2B5EF4-FFF2-40B4-BE49-F238E27FC236}">
                <a16:creationId xmlns:a16="http://schemas.microsoft.com/office/drawing/2014/main" id="{37B13ECE-7C9C-4FE5-8DD1-776A1AF5DA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4410357"/>
              </p:ext>
            </p:extLst>
          </p:nvPr>
        </p:nvGraphicFramePr>
        <p:xfrm>
          <a:off x="1295400" y="2792626"/>
          <a:ext cx="9601200" cy="3082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3032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close up of wood grain">
            <a:extLst>
              <a:ext uri="{FF2B5EF4-FFF2-40B4-BE49-F238E27FC236}">
                <a16:creationId xmlns:a16="http://schemas.microsoft.com/office/drawing/2014/main" id="{C8B62117-477A-43AB-ABAD-78558DF26C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DEE432-823B-40BB-A944-7EEAA7B3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OFFER ALTERNATIVES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861" y="3429000"/>
            <a:ext cx="9601196" cy="3318936"/>
          </a:xfrm>
        </p:spPr>
        <p:txBody>
          <a:bodyPr/>
          <a:lstStyle/>
          <a:p>
            <a:r>
              <a:rPr lang="fr-BE" dirty="0" smtClean="0"/>
              <a:t>REGISTER THE RIDES AND VEHICULES</a:t>
            </a:r>
          </a:p>
          <a:p>
            <a:r>
              <a:rPr lang="fr-BE" dirty="0" smtClean="0"/>
              <a:t>CALCULATE POLLUTION</a:t>
            </a:r>
          </a:p>
          <a:p>
            <a:r>
              <a:rPr lang="fr-BE" dirty="0" smtClean="0"/>
              <a:t>INFORM THE USER </a:t>
            </a:r>
          </a:p>
          <a:p>
            <a:pPr lvl="1"/>
            <a:r>
              <a:rPr lang="fr-BE" dirty="0" smtClean="0"/>
              <a:t>ECOLOGYCALLY</a:t>
            </a:r>
          </a:p>
          <a:p>
            <a:pPr lvl="1"/>
            <a:r>
              <a:rPr lang="fr-BE" dirty="0" smtClean="0"/>
              <a:t>FINANCIALLY</a:t>
            </a:r>
          </a:p>
          <a:p>
            <a:r>
              <a:rPr lang="fr-BE" dirty="0" smtClean="0"/>
              <a:t>SIMPLIFY INFORMATION WITH GRAPHS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2752736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close up of wood grain">
            <a:extLst>
              <a:ext uri="{FF2B5EF4-FFF2-40B4-BE49-F238E27FC236}">
                <a16:creationId xmlns:a16="http://schemas.microsoft.com/office/drawing/2014/main" id="{C8B62117-477A-43AB-ABAD-78558DF26C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DEE432-823B-40BB-A944-7EEAA7B3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REWARD IMPROVEMENTS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4" y="2844797"/>
            <a:ext cx="9601196" cy="3318936"/>
          </a:xfrm>
        </p:spPr>
        <p:txBody>
          <a:bodyPr/>
          <a:lstStyle/>
          <a:p>
            <a:pPr marL="0" indent="0">
              <a:buNone/>
            </a:pPr>
            <a:endParaRPr lang="fr-BE" dirty="0" smtClean="0"/>
          </a:p>
          <a:p>
            <a:r>
              <a:rPr lang="fr-BE" dirty="0" smtClean="0"/>
              <a:t>REWARDS OFFERED BY PARTNERS</a:t>
            </a:r>
          </a:p>
          <a:p>
            <a:r>
              <a:rPr lang="fr-BE" dirty="0" smtClean="0"/>
              <a:t>BADGES (</a:t>
            </a:r>
            <a:r>
              <a:rPr lang="fr-BE" dirty="0" err="1" smtClean="0"/>
              <a:t>animals</a:t>
            </a:r>
            <a:r>
              <a:rPr lang="fr-BE" dirty="0" smtClean="0"/>
              <a:t>, </a:t>
            </a:r>
            <a:r>
              <a:rPr lang="fr-BE" dirty="0" err="1" smtClean="0"/>
              <a:t>from</a:t>
            </a:r>
            <a:r>
              <a:rPr lang="fr-BE" dirty="0" smtClean="0"/>
              <a:t> the pets to the </a:t>
            </a:r>
            <a:r>
              <a:rPr lang="fr-BE" dirty="0" err="1" smtClean="0"/>
              <a:t>rarest</a:t>
            </a:r>
            <a:r>
              <a:rPr lang="fr-BE" dirty="0" smtClean="0"/>
              <a:t> </a:t>
            </a:r>
            <a:r>
              <a:rPr lang="fr-BE" dirty="0" err="1" smtClean="0"/>
              <a:t>ones</a:t>
            </a:r>
            <a:r>
              <a:rPr lang="fr-BE" dirty="0" smtClean="0"/>
              <a:t> )</a:t>
            </a:r>
          </a:p>
          <a:p>
            <a:r>
              <a:rPr lang="fr-BE" dirty="0" smtClean="0"/>
              <a:t>RANKS (</a:t>
            </a:r>
            <a:r>
              <a:rPr lang="fr-BE" dirty="0" err="1" smtClean="0"/>
              <a:t>celebrities</a:t>
            </a:r>
            <a:r>
              <a:rPr lang="fr-BE" dirty="0" smtClean="0"/>
              <a:t>)</a:t>
            </a:r>
          </a:p>
          <a:p>
            <a:endParaRPr lang="fr-BE" dirty="0" smtClean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0719144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close up of wood grain">
            <a:extLst>
              <a:ext uri="{FF2B5EF4-FFF2-40B4-BE49-F238E27FC236}">
                <a16:creationId xmlns:a16="http://schemas.microsoft.com/office/drawing/2014/main" id="{C8B62117-477A-43AB-ABAD-78558DF26C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DEE432-823B-40BB-A944-7EEAA7B3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GAMIFY ECOLOGY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4" y="2844797"/>
            <a:ext cx="9601196" cy="3318936"/>
          </a:xfrm>
        </p:spPr>
        <p:txBody>
          <a:bodyPr/>
          <a:lstStyle/>
          <a:p>
            <a:pPr marL="0" indent="0">
              <a:buNone/>
            </a:pPr>
            <a:endParaRPr lang="fr-BE" dirty="0" smtClean="0"/>
          </a:p>
          <a:p>
            <a:r>
              <a:rPr lang="fr-BE" dirty="0" err="1" smtClean="0"/>
              <a:t>XP’s</a:t>
            </a:r>
            <a:endParaRPr lang="fr-BE" dirty="0" smtClean="0"/>
          </a:p>
          <a:p>
            <a:r>
              <a:rPr lang="fr-BE" dirty="0" smtClean="0"/>
              <a:t>GUILDS</a:t>
            </a:r>
          </a:p>
          <a:p>
            <a:r>
              <a:rPr lang="fr-BE" dirty="0" smtClean="0"/>
              <a:t>QUESTS</a:t>
            </a:r>
          </a:p>
          <a:p>
            <a:r>
              <a:rPr lang="fr-BE" dirty="0" smtClean="0"/>
              <a:t>SCROLL OF TRUTH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831187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close up of wood grain">
            <a:extLst>
              <a:ext uri="{FF2B5EF4-FFF2-40B4-BE49-F238E27FC236}">
                <a16:creationId xmlns:a16="http://schemas.microsoft.com/office/drawing/2014/main" id="{C8B62117-477A-43AB-ABAD-78558DF26C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DEE432-823B-40BB-A944-7EEAA7B3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THE LOOKS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Content Placeholder 2" descr="SmartArt graphic placeholder">
            <a:extLst>
              <a:ext uri="{FF2B5EF4-FFF2-40B4-BE49-F238E27FC236}">
                <a16:creationId xmlns:a16="http://schemas.microsoft.com/office/drawing/2014/main" id="{37B13ECE-7C9C-4FE5-8DD1-776A1AF5DA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9981230"/>
              </p:ext>
            </p:extLst>
          </p:nvPr>
        </p:nvGraphicFramePr>
        <p:xfrm>
          <a:off x="1295400" y="2792626"/>
          <a:ext cx="9601200" cy="3082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209413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close up of wood grain">
            <a:extLst>
              <a:ext uri="{FF2B5EF4-FFF2-40B4-BE49-F238E27FC236}">
                <a16:creationId xmlns:a16="http://schemas.microsoft.com/office/drawing/2014/main" id="{C8B62117-477A-43AB-ABAD-78558DF26C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DEE432-823B-40BB-A944-7EEAA7B3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MAPPING &amp; FUNCTIONALITIES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BE" dirty="0" err="1" smtClean="0"/>
              <a:t>HomePage</a:t>
            </a:r>
            <a:r>
              <a:rPr lang="fr-BE" dirty="0" smtClean="0"/>
              <a:t> : information about the application and </a:t>
            </a:r>
            <a:r>
              <a:rPr lang="fr-BE" dirty="0" err="1" smtClean="0"/>
              <a:t>partners</a:t>
            </a:r>
            <a:endParaRPr lang="fr-BE" dirty="0" smtClean="0"/>
          </a:p>
          <a:p>
            <a:r>
              <a:rPr lang="fr-BE" dirty="0" err="1" smtClean="0"/>
              <a:t>SignIn</a:t>
            </a:r>
            <a:r>
              <a:rPr lang="fr-BE" dirty="0" smtClean="0"/>
              <a:t>/</a:t>
            </a:r>
            <a:r>
              <a:rPr lang="fr-BE" dirty="0" err="1" smtClean="0"/>
              <a:t>SignUp</a:t>
            </a:r>
            <a:endParaRPr lang="fr-BE" dirty="0" smtClean="0"/>
          </a:p>
          <a:p>
            <a:r>
              <a:rPr lang="fr-BE" dirty="0" err="1" smtClean="0"/>
              <a:t>Create</a:t>
            </a:r>
            <a:r>
              <a:rPr lang="fr-BE" dirty="0" smtClean="0"/>
              <a:t> new </a:t>
            </a:r>
            <a:r>
              <a:rPr lang="fr-BE" dirty="0" err="1" smtClean="0"/>
              <a:t>path</a:t>
            </a:r>
            <a:endParaRPr lang="fr-BE" dirty="0" smtClean="0"/>
          </a:p>
          <a:p>
            <a:r>
              <a:rPr lang="fr-BE" dirty="0" err="1" smtClean="0"/>
              <a:t>View</a:t>
            </a:r>
            <a:r>
              <a:rPr lang="fr-BE" dirty="0" smtClean="0"/>
              <a:t> profil</a:t>
            </a:r>
          </a:p>
          <a:p>
            <a:pPr lvl="1"/>
            <a:r>
              <a:rPr lang="fr-BE" dirty="0" err="1" smtClean="0"/>
              <a:t>History</a:t>
            </a:r>
            <a:endParaRPr lang="fr-BE" dirty="0" smtClean="0"/>
          </a:p>
          <a:p>
            <a:pPr lvl="1"/>
            <a:r>
              <a:rPr lang="fr-BE" dirty="0" smtClean="0"/>
              <a:t>Weekly graphs</a:t>
            </a:r>
          </a:p>
          <a:p>
            <a:pPr lvl="1"/>
            <a:r>
              <a:rPr lang="fr-BE" dirty="0" err="1"/>
              <a:t>Guild</a:t>
            </a:r>
            <a:r>
              <a:rPr lang="fr-BE" dirty="0"/>
              <a:t>, </a:t>
            </a:r>
            <a:r>
              <a:rPr lang="fr-BE" dirty="0" err="1"/>
              <a:t>XPs</a:t>
            </a:r>
            <a:r>
              <a:rPr lang="fr-BE" dirty="0"/>
              <a:t> and badges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504502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close up of wood grain">
            <a:extLst>
              <a:ext uri="{FF2B5EF4-FFF2-40B4-BE49-F238E27FC236}">
                <a16:creationId xmlns:a16="http://schemas.microsoft.com/office/drawing/2014/main" id="{C8B62117-477A-43AB-ABAD-78558DF26C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DEE432-823B-40BB-A944-7EEAA7B3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71" y="815545"/>
            <a:ext cx="1779372" cy="21747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   </a:t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 smtClean="0">
                <a:solidFill>
                  <a:srgbClr val="FFFFFF"/>
                </a:solidFill>
              </a:rPr>
              <a:t/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/>
          <p:cNvPicPr>
            <a:picLocks noGrp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43" t="-668" r="-1303" b="66826"/>
          <a:stretch/>
        </p:blipFill>
        <p:spPr bwMode="auto">
          <a:xfrm>
            <a:off x="2953907" y="369905"/>
            <a:ext cx="6284185" cy="61181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269480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close up of wood grain">
            <a:extLst>
              <a:ext uri="{FF2B5EF4-FFF2-40B4-BE49-F238E27FC236}">
                <a16:creationId xmlns:a16="http://schemas.microsoft.com/office/drawing/2014/main" id="{C8B62117-477A-43AB-ABAD-78558DF26C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DEE432-823B-40BB-A944-7EEAA7B3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71" y="815545"/>
            <a:ext cx="1779372" cy="21747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   </a:t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 smtClean="0">
                <a:solidFill>
                  <a:srgbClr val="FFFFFF"/>
                </a:solidFill>
              </a:rPr>
              <a:t/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7"/>
          <p:cNvPicPr>
            <a:picLocks noGrp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40" r="-2773" b="33159"/>
          <a:stretch/>
        </p:blipFill>
        <p:spPr bwMode="auto">
          <a:xfrm>
            <a:off x="1837429" y="464457"/>
            <a:ext cx="5783575" cy="56431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27" t="66765" r="-746" b="-266"/>
          <a:stretch/>
        </p:blipFill>
        <p:spPr bwMode="auto">
          <a:xfrm>
            <a:off x="6096000" y="464457"/>
            <a:ext cx="5783299" cy="56431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82427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1E945A-F8B2-4917-A3C0-E5FD0C7053C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F027939-E3B8-41D6-8A67-A640CA8A50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3AC0881-EA88-432B-86BB-4EB78D0EA8C1}">
  <ds:schemaRefs>
    <ds:schemaRef ds:uri="71af3243-3dd4-4a8d-8c0d-dd76da1f02a5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purl.org/dc/dcmitype/"/>
    <ds:schemaRef ds:uri="16c05727-aa75-4e4a-9b5f-8a80a1165891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 design</Template>
  <TotalTime>0</TotalTime>
  <Words>100</Words>
  <Application>Microsoft Office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Garamond</vt:lpstr>
      <vt:lpstr>Organic</vt:lpstr>
      <vt:lpstr>ECOAPP</vt:lpstr>
      <vt:lpstr>THE GOALS</vt:lpstr>
      <vt:lpstr>OFFER ALTERNATIVES</vt:lpstr>
      <vt:lpstr>REWARD IMPROVEMENTS</vt:lpstr>
      <vt:lpstr>GAMIFY ECOLOGY</vt:lpstr>
      <vt:lpstr>THE LOOKS</vt:lpstr>
      <vt:lpstr>MAPPING &amp; FUNCTIONALITIES</vt:lpstr>
      <vt:lpstr>       </vt:lpstr>
      <vt:lpstr>       </vt:lpstr>
      <vt:lpstr>And now, let’s change their ways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2020-02-14T12:31:08Z</dcterms:created>
  <dcterms:modified xsi:type="dcterms:W3CDTF">2020-02-14T14:38:48Z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